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8" r:id="rId4"/>
    <p:sldId id="270" r:id="rId5"/>
    <p:sldId id="261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>
        <p:scale>
          <a:sx n="86" d="100"/>
          <a:sy n="86" d="100"/>
        </p:scale>
        <p:origin x="-48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124851" y="1998059"/>
            <a:ext cx="78148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Lĩnh</a:t>
            </a:r>
            <a:r>
              <a:rPr kumimoji="0" lang="en-US" sz="32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vực</a:t>
            </a:r>
            <a:r>
              <a:rPr kumimoji="0" lang="en-US" sz="32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Phát</a:t>
            </a:r>
            <a:r>
              <a:rPr kumimoji="0" lang="en-US" sz="32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triển</a:t>
            </a:r>
            <a:r>
              <a:rPr kumimoji="0" lang="en-US" sz="32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nhận thức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2040685" y="2728913"/>
            <a:ext cx="8234455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GB" altLang="x-none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charset="0"/>
              </a:rPr>
              <a:t>SO SÁNH CHIỀU CAO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charset="0"/>
              </a:rPr>
              <a:t>2 ĐỐI TƯỢNG</a:t>
            </a:r>
            <a:endParaRPr lang="en-US" sz="3600" dirty="0">
              <a:solidFill>
                <a:srgbClr val="002060"/>
              </a:solidFill>
              <a:latin typeface="Times New Roman" panose="02020603050405020304" charset="0"/>
            </a:endParaRPr>
          </a:p>
        </p:txBody>
      </p:sp>
      <p:sp>
        <p:nvSpPr>
          <p:cNvPr id="3" name="Google Shape;5033;p26">
            <a:extLst>
              <a:ext uri="{FF2B5EF4-FFF2-40B4-BE49-F238E27FC236}">
                <a16:creationId xmlns:a16="http://schemas.microsoft.com/office/drawing/2014/main" xmlns="" id="{6D4CDA0D-080E-62BC-B817-2C7B866BF99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37444" y="719185"/>
            <a:ext cx="823445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MẦM NON </a:t>
            </a:r>
            <a:r>
              <a:rPr lang="en" sz="2000" dirty="0" smtClea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" sz="20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 3</a:t>
            </a:r>
            <a:endParaRPr sz="2000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B4C520-F19C-C453-C132-FC486C938D69}"/>
              </a:ext>
            </a:extLst>
          </p:cNvPr>
          <p:cNvSpPr txBox="1"/>
          <p:nvPr/>
        </p:nvSpPr>
        <p:spPr>
          <a:xfrm>
            <a:off x="4990641" y="4729132"/>
            <a:ext cx="519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ĐỨC THANH XUÂN</a:t>
            </a:r>
            <a:endParaRPr lang="en-US" sz="24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xmlns="" id="{134E4804-18F8-6E7F-4A9B-D08760F47945}"/>
              </a:ext>
            </a:extLst>
          </p:cNvPr>
          <p:cNvSpPr/>
          <p:nvPr/>
        </p:nvSpPr>
        <p:spPr>
          <a:xfrm>
            <a:off x="3300413" y="2728913"/>
            <a:ext cx="5715000" cy="1737269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2162" y="0"/>
            <a:ext cx="5577840" cy="635000"/>
            <a:chOff x="5230" y="239"/>
            <a:chExt cx="8784" cy="1000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6839" y="239"/>
              <a:ext cx="55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Đây</a:t>
              </a: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là</a:t>
              </a: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gì</a:t>
              </a: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?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01845" y="5109289"/>
            <a:ext cx="4493025" cy="788670"/>
            <a:chOff x="1478117" y="5043187"/>
            <a:chExt cx="4493025" cy="788670"/>
          </a:xfrm>
        </p:grpSpPr>
        <p:sp>
          <p:nvSpPr>
            <p:cNvPr id="21" name="Rounded Rectangle 20"/>
            <p:cNvSpPr/>
            <p:nvPr/>
          </p:nvSpPr>
          <p:spPr>
            <a:xfrm>
              <a:off x="1631762" y="5043187"/>
              <a:ext cx="4339380" cy="788670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14"/>
            <p:cNvSpPr txBox="1"/>
            <p:nvPr/>
          </p:nvSpPr>
          <p:spPr>
            <a:xfrm>
              <a:off x="1478117" y="5052801"/>
              <a:ext cx="44101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Times New Roman" panose="02020603050405020304" charset="0"/>
                  <a:cs typeface="Times New Roman" panose="02020603050405020304" charset="0"/>
                </a:rPr>
                <a:t>CÂY DỪA CAO</a:t>
              </a:r>
              <a:endParaRPr lang="en-US" sz="4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49" y="1510279"/>
            <a:ext cx="2438400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7" b="80408" l="55340" r="995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41" t="33606" b="22132"/>
          <a:stretch/>
        </p:blipFill>
        <p:spPr bwMode="auto">
          <a:xfrm>
            <a:off x="7087507" y="2579486"/>
            <a:ext cx="1862455" cy="2404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250880" y="5115682"/>
            <a:ext cx="4968586" cy="788670"/>
            <a:chOff x="1317159" y="5043187"/>
            <a:chExt cx="4968586" cy="788670"/>
          </a:xfrm>
        </p:grpSpPr>
        <p:sp>
          <p:nvSpPr>
            <p:cNvPr id="14" name="Rounded Rectangle 13"/>
            <p:cNvSpPr/>
            <p:nvPr/>
          </p:nvSpPr>
          <p:spPr>
            <a:xfrm>
              <a:off x="1631762" y="5043187"/>
              <a:ext cx="4339380" cy="788670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1317159" y="5043187"/>
              <a:ext cx="4968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Times New Roman" panose="02020603050405020304" charset="0"/>
                  <a:cs typeface="Times New Roman" panose="02020603050405020304" charset="0"/>
                </a:rPr>
                <a:t>CÂY DỪA THẤP</a:t>
              </a:r>
              <a:endParaRPr lang="en-US" sz="4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903383" y="4983596"/>
            <a:ext cx="105872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các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đồ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vật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có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kích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thướt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cao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hơn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7" r="3809"/>
          <a:stretch/>
        </p:blipFill>
        <p:spPr>
          <a:xfrm>
            <a:off x="7855525" y="1148698"/>
            <a:ext cx="1299975" cy="28662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41"/>
          <a:stretch/>
        </p:blipFill>
        <p:spPr>
          <a:xfrm>
            <a:off x="9588396" y="3391924"/>
            <a:ext cx="957592" cy="2439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11947" y="1148699"/>
            <a:ext cx="1222669" cy="2963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659301" y="3496019"/>
            <a:ext cx="1533676" cy="25872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1"/>
          <a:stretch/>
        </p:blipFill>
        <p:spPr>
          <a:xfrm>
            <a:off x="10522509" y="3391924"/>
            <a:ext cx="933890" cy="24396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" r="50000"/>
          <a:stretch/>
        </p:blipFill>
        <p:spPr>
          <a:xfrm>
            <a:off x="6192977" y="1409397"/>
            <a:ext cx="1633788" cy="26055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944784" y="1148698"/>
            <a:ext cx="1222668" cy="29632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320430" y="3496019"/>
            <a:ext cx="1533676" cy="2587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21050" y="0"/>
            <a:ext cx="5578475" cy="63563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1" name="FILE_20220112_040858_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01550" y="4983480"/>
            <a:ext cx="495300" cy="495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71960" y="133151"/>
            <a:ext cx="4876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kích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thướt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thấp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hơn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7" r="3809"/>
          <a:stretch/>
        </p:blipFill>
        <p:spPr>
          <a:xfrm>
            <a:off x="7855525" y="1148698"/>
            <a:ext cx="1299975" cy="28662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41"/>
          <a:stretch/>
        </p:blipFill>
        <p:spPr>
          <a:xfrm>
            <a:off x="9676532" y="3391924"/>
            <a:ext cx="957592" cy="24396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46409" y="1148699"/>
            <a:ext cx="1222669" cy="29632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659301" y="3496019"/>
            <a:ext cx="1533676" cy="25872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1"/>
          <a:stretch/>
        </p:blipFill>
        <p:spPr>
          <a:xfrm>
            <a:off x="10522509" y="3391924"/>
            <a:ext cx="933890" cy="2439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" r="50000"/>
          <a:stretch/>
        </p:blipFill>
        <p:spPr>
          <a:xfrm>
            <a:off x="6192977" y="1409397"/>
            <a:ext cx="1633788" cy="26055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944784" y="1148698"/>
            <a:ext cx="1222668" cy="29632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320430" y="3496019"/>
            <a:ext cx="1533676" cy="2587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104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/>
          <p:nvPr/>
        </p:nvSpPr>
        <p:spPr>
          <a:xfrm>
            <a:off x="4032250" y="875665"/>
            <a:ext cx="36074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chơi: </a:t>
            </a:r>
          </a:p>
        </p:txBody>
      </p:sp>
      <p:sp>
        <p:nvSpPr>
          <p:cNvPr id="11" name="Text Box 5"/>
          <p:cNvSpPr txBox="1"/>
          <p:nvPr/>
        </p:nvSpPr>
        <p:spPr>
          <a:xfrm>
            <a:off x="2666365" y="2706370"/>
            <a:ext cx="6590665" cy="1445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Thử</a:t>
            </a:r>
            <a:r>
              <a:rPr lang="en-US" sz="8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tài</a:t>
            </a:r>
            <a:r>
              <a:rPr lang="en-US" sz="8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8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bé</a:t>
            </a:r>
            <a:endParaRPr lang="en-US" sz="88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84830" y="0"/>
            <a:ext cx="6419215" cy="635635"/>
            <a:chOff x="4880" y="239"/>
            <a:chExt cx="10109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4958" y="239"/>
              <a:ext cx="10031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4880" y="239"/>
              <a:ext cx="10097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các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bộ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đồ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vật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có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kích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thướt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cao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–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thấp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" name="AutoShape 2" descr="trang trí đồ vật có dạng hình vuông và hình chữ nhật bai 32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Đáp án bài toán đếm trên quả bóng của APMOPS - VnExp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07" y="3727913"/>
            <a:ext cx="1438273" cy="2079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581" y="1153501"/>
            <a:ext cx="1678818" cy="2238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07" y="1326765"/>
            <a:ext cx="3267531" cy="18290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41"/>
          <a:stretch/>
        </p:blipFill>
        <p:spPr>
          <a:xfrm>
            <a:off x="9676532" y="3391924"/>
            <a:ext cx="957592" cy="24396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1"/>
          <a:stretch/>
        </p:blipFill>
        <p:spPr>
          <a:xfrm>
            <a:off x="10522509" y="3391924"/>
            <a:ext cx="933890" cy="243967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987932" y="4014991"/>
            <a:ext cx="1921037" cy="2166202"/>
            <a:chOff x="7009871" y="4014991"/>
            <a:chExt cx="1921037" cy="21662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07" r="3809"/>
            <a:stretch/>
          </p:blipFill>
          <p:spPr>
            <a:xfrm>
              <a:off x="7009871" y="4014991"/>
              <a:ext cx="982457" cy="216620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07" r="3809"/>
            <a:stretch/>
          </p:blipFill>
          <p:spPr>
            <a:xfrm>
              <a:off x="7948451" y="4014991"/>
              <a:ext cx="982457" cy="216620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505037" y="3648419"/>
            <a:ext cx="2731298" cy="2587244"/>
            <a:chOff x="3505037" y="3648419"/>
            <a:chExt cx="2731298" cy="25872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4702659" y="3648419"/>
              <a:ext cx="1533676" cy="258724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3505037" y="3648419"/>
              <a:ext cx="1533676" cy="258724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390242" y="782125"/>
            <a:ext cx="2907130" cy="2866293"/>
            <a:chOff x="6358540" y="861620"/>
            <a:chExt cx="2907130" cy="286629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95" r="50000"/>
            <a:stretch/>
          </p:blipFill>
          <p:spPr>
            <a:xfrm>
              <a:off x="6358540" y="1122319"/>
              <a:ext cx="1633788" cy="260559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07" r="3809"/>
            <a:stretch/>
          </p:blipFill>
          <p:spPr>
            <a:xfrm>
              <a:off x="7965695" y="861620"/>
              <a:ext cx="1299975" cy="28662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73</Words>
  <Application>Microsoft Office PowerPoint</Application>
  <PresentationFormat>Custom</PresentationFormat>
  <Paragraphs>13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</dc:title>
  <dc:creator/>
  <cp:lastModifiedBy>admin</cp:lastModifiedBy>
  <cp:revision>20</cp:revision>
  <dcterms:created xsi:type="dcterms:W3CDTF">2021-09-04T07:18:00Z</dcterms:created>
  <dcterms:modified xsi:type="dcterms:W3CDTF">2022-12-15T04:39:12Z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33AFEAB3BA564D3CA6215B3398EBFFCA</vt:lpwstr>
  </property>
  <property fmtid="{D5CDD505-2E9C-101B-9397-08002B2CF9AE}" pid="3" name="KSOProductBuildVer">
    <vt:lpwstr>1033-11.2.0.10463</vt:lpwstr>
  </property>
</Properties>
</file>